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92003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938"/>
    <a:srgbClr val="006AAA"/>
    <a:srgbClr val="C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/>
    <p:restoredTop sz="94674"/>
  </p:normalViewPr>
  <p:slideViewPr>
    <p:cSldViewPr snapToGrid="0" snapToObjects="1">
      <p:cViewPr>
        <p:scale>
          <a:sx n="129" d="100"/>
          <a:sy n="129" d="100"/>
        </p:scale>
        <p:origin x="-3704" y="-496"/>
      </p:cViewPr>
      <p:guideLst>
        <p:guide orient="horz" pos="249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296173"/>
            <a:ext cx="6732032" cy="2757347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4159854"/>
            <a:ext cx="5940029" cy="1912175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8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421669"/>
            <a:ext cx="1707758" cy="671186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421669"/>
            <a:ext cx="5024274" cy="671186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6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54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1974512"/>
            <a:ext cx="6831033" cy="3294515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5300194"/>
            <a:ext cx="6831033" cy="1732508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108344"/>
            <a:ext cx="3366016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108344"/>
            <a:ext cx="3366016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3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421671"/>
            <a:ext cx="6831033" cy="153084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1941510"/>
            <a:ext cx="3350547" cy="95150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2893014"/>
            <a:ext cx="3350547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1941510"/>
            <a:ext cx="3367048" cy="95150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2893014"/>
            <a:ext cx="3367048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1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5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81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28002"/>
            <a:ext cx="2554418" cy="1848009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140341"/>
            <a:ext cx="4009519" cy="5628360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376011"/>
            <a:ext cx="2554418" cy="4401855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8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28002"/>
            <a:ext cx="2554418" cy="1848009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140341"/>
            <a:ext cx="4009519" cy="5628360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376011"/>
            <a:ext cx="2554418" cy="4401855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2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421671"/>
            <a:ext cx="6831033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108344"/>
            <a:ext cx="6831033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7340703"/>
            <a:ext cx="17820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4A24-79B8-1140-AD9C-3F47EEA94F2C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7340703"/>
            <a:ext cx="267301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7340703"/>
            <a:ext cx="17820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isual-Statement-Instagram Format 1zu1 2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0038" cy="792003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xmlns="" id="{A1ACCF54-0B8C-694C-ABC7-C4B17EADB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5498" y="1939400"/>
            <a:ext cx="7369600" cy="2986472"/>
          </a:xfrm>
        </p:spPr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D3DF6E56-2392-024F-84D5-249CB161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499" y="5061781"/>
            <a:ext cx="7369600" cy="2653469"/>
          </a:xfrm>
        </p:spPr>
        <p:txBody>
          <a:bodyPr>
            <a:normAutofit/>
          </a:bodyPr>
          <a:lstStyle/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2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»Hier bitte die Biogasbotschaft eintragen....</a:t>
            </a:r>
            <a:br>
              <a:rPr lang="de-DE" sz="2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Euren Einsatz!«</a:t>
            </a:r>
          </a:p>
          <a:p>
            <a:endParaRPr lang="de-DE" sz="2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xmlns="" id="{E7444792-648B-8747-9D64-D72FC8D82CD6}"/>
              </a:ext>
            </a:extLst>
          </p:cNvPr>
          <p:cNvSpPr txBox="1">
            <a:spLocks/>
          </p:cNvSpPr>
          <p:nvPr/>
        </p:nvSpPr>
        <p:spPr>
          <a:xfrm>
            <a:off x="5532705" y="3544081"/>
            <a:ext cx="2387334" cy="1241041"/>
          </a:xfrm>
          <a:prstGeom prst="rect">
            <a:avLst/>
          </a:prstGeom>
          <a:solidFill>
            <a:srgbClr val="E47938">
              <a:alpha val="55000"/>
            </a:srgbClr>
          </a:solidFill>
        </p:spPr>
        <p:txBody>
          <a:bodyPr vert="horz" lIns="335190" tIns="167595" rIns="335190" bIns="167595" rtlCol="0">
            <a:normAutofit lnSpcReduction="10000"/>
          </a:bodyPr>
          <a:lstStyle>
            <a:lvl1pPr marL="0" indent="0" algn="l" defTabSz="216073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None/>
              <a:defRPr sz="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36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3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73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109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145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182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218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255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291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bitte Vornamen Nachnamen und Position eintragen</a:t>
            </a:r>
          </a:p>
          <a:p>
            <a:endParaRPr lang="de-DE" sz="2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5">
            <a:extLst>
              <a:ext uri="{FF2B5EF4-FFF2-40B4-BE49-F238E27FC236}">
                <a16:creationId xmlns="" xmlns:a16="http://schemas.microsoft.com/office/drawing/2014/main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2116604" cy="2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3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Macintosh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Nora Wulff</cp:lastModifiedBy>
  <cp:revision>12</cp:revision>
  <dcterms:created xsi:type="dcterms:W3CDTF">2021-04-29T12:19:23Z</dcterms:created>
  <dcterms:modified xsi:type="dcterms:W3CDTF">2023-02-28T10:55:38Z</dcterms:modified>
</cp:coreProperties>
</file>